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C871-3CCC-EC48-A4EE-9DAA0660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D458E-0530-A347-8810-8E3182761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8FE53-5BBE-2F43-BBE4-FCD2EB7D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9F70E-99B5-3749-BAE1-92A959DA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ED64F-A598-B144-818E-D1FD164B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6883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6B7C-33DD-A545-B035-072FE7DE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F82CE-30BB-0048-A58A-1483DE292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4B85C-8E6C-C04B-BA12-EE94FAE0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D4185-6F74-F24F-920A-E43D2E98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8330-4346-AE4F-8C13-112DD3B5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9258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B4140-9C39-134C-BFCE-D871BAA2E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2FA56-A23D-6B4E-9775-81015BFE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55F4D-790D-134A-AF17-80E1697D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AC567-6E16-F645-AE02-CF539CA5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BB0D5-9066-C54C-9745-E08D5D7B7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42633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6087-5E6A-624F-A177-5D2B9007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CFA44-AA36-C740-A792-CD4679ED0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7FE6-4273-704C-89E8-8D5B967D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5023-6453-5F43-B48F-952A3110E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2D302-D181-7041-A9B3-45141507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8956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64FF-DE0C-C24F-9FE2-2A1E758A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1CB31-AE0F-2A4B-A851-59C7940D4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63532-D24C-F643-9F78-222A3150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95F7F-115F-2D4D-B651-502B0F7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7786D-76EA-994B-B770-43F8EACC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5917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42504-5E5C-9440-8ED5-56A8C021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A79C6-0F0F-0048-92EE-26BF7AB74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B88D9-3A86-084F-BBC5-287EFF654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17C24-C6A5-8244-A6AB-C7E604BB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F4A04-A02E-3241-9EF0-3B56ADFC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BC805-A19C-4B4E-B391-5F21B664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0429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0B19-DD3A-004F-B36B-FB4D1F6C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A177A-5FE6-9F4E-BC2D-37B454B13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DE1C0-7AB2-8344-B359-F51A9007B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7736-F8AD-5A45-80EB-2C72A9DC3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06C28-75AD-274C-ADBE-126465B1C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BD722-9C22-AE42-8F16-30F11889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916FF7-5AA2-B146-BCDC-D476E9FF9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6E0B2-ECB1-0A4F-81F6-D0304876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75537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97CB-9B13-AF44-943B-333F32A41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0DD30-2086-C64E-8588-15F9DE66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24250-3EF8-8D43-98A6-6AB2D311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9BB28-75FE-624D-BD22-01E1AC66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2661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C55E-DB87-0246-AB14-00EC1EAA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9AD86-0781-FE43-8224-851D915E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4732-AF69-3344-9329-D9A9912E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383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567A-2FAB-0A4A-9416-F492C80F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DF96-F081-304B-872F-5EF1DD9C6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68BB5-F173-CB40-BBA6-246A0CA2C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ABD62-C2A6-B84B-BFAF-3EEB90C8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9DFBA-D259-7244-B0D0-84B60782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AFD76-E774-194E-A4D6-D80887AC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423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8ED0A-1F45-DA44-A47D-7D50A13A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967FBB-A275-624B-8E01-A21A50359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2E1F2-B1AC-2740-8AFF-C14B5873F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A8BD3-283C-6C43-A12F-15FA5599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FBFAA-500C-BF4E-BA4C-4402CF71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FE2A-69F8-0545-937E-F4E4CE48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0180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1CBCFA-FD2B-8542-9B8A-637E0239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952C3-B519-2B41-956C-A4C40C3A4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E7DB4-3EE4-A743-B6DD-73A53B7F0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7F8FC-162C-B444-9229-B1347C3D4732}" type="datetimeFigureOut">
              <a:rPr lang="en-BR" smtClean="0"/>
              <a:t>13/12/21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1374-3EF8-B84F-A918-2487DAAD0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2EADE-512C-D048-80EE-1EC699C48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FE435-236F-FE4E-B523-20B7F31BB19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592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0C7ED1-4546-8243-A905-8E3B62FA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56" y="2052364"/>
            <a:ext cx="70231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35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60640B-8F5C-7A4C-B18E-2E84AB23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166" y="0"/>
            <a:ext cx="5895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1890269-38E4-F046-BF85-4F0377F3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0"/>
            <a:ext cx="608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6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FFC4610-65B8-3349-8E3B-760DECC3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687" y="0"/>
            <a:ext cx="5770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65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C4E232-DA7C-824D-BFD2-D7A3AFBAA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2647"/>
            <a:ext cx="5291666" cy="431270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E6B0C58-7559-9A4C-B2B7-5BE0EAF30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795198"/>
            <a:ext cx="5291667" cy="326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9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12D2A1-9DB9-C344-BFCD-AA0F2CEB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011"/>
            <a:ext cx="5291666" cy="3981977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D04969DD-80E0-F044-9D03-6D0D4CB0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788583"/>
            <a:ext cx="5291667" cy="328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66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12441E-A599-E14B-8E75-9D96539D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97" y="0"/>
            <a:ext cx="5474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7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CCA2A3-44D4-F548-8501-285D1FCC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84" y="0"/>
            <a:ext cx="5745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1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02B81B4-6F5C-F04A-989F-6A45CEA3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1397000"/>
            <a:ext cx="71501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EFD7D12-7B0E-0C45-9BDF-60E85BC5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51" y="0"/>
            <a:ext cx="6588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9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C5A0DF3-6585-154D-99C4-39BFFD0D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279400"/>
            <a:ext cx="68453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61F573-E5BE-284B-BDC8-BE68E8B0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82" y="0"/>
            <a:ext cx="673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4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96DAAA-9111-7D48-94EB-6640DAFD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00" y="0"/>
            <a:ext cx="587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5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99E320-C427-F647-8544-8F37596F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15" y="1"/>
            <a:ext cx="7622127" cy="67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5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99AD2FD-BF62-5B4B-AD8E-C3B17CAC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1849"/>
            <a:ext cx="6586696" cy="5795319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ECA02CA1-7825-8749-B32A-CF027EAC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654" y="271848"/>
            <a:ext cx="5692345" cy="38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9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FA91B22-4D25-844B-8BFC-C77A3930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83" y="0"/>
            <a:ext cx="615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0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415B6F8-FA36-8144-8A29-4093390A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508"/>
            <a:ext cx="6731000" cy="51562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DC7F42-9900-8444-B8B5-87A12E7D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78" y="427508"/>
            <a:ext cx="5556422" cy="53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9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Santos, Guilherme Costa (RIS-SAO)</dc:creator>
  <cp:lastModifiedBy>Santos, Guilherme Costa (RIS-SAO)</cp:lastModifiedBy>
  <cp:revision>1</cp:revision>
  <dcterms:created xsi:type="dcterms:W3CDTF">2021-12-13T23:19:14Z</dcterms:created>
  <dcterms:modified xsi:type="dcterms:W3CDTF">2021-12-13T23:26:19Z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2021-12-13T23:19:14Z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e71c234b-051e-4f06-a638-936837102a8b</vt:lpwstr>
  </property>
  <property fmtid="{D5CDD505-2E9C-101B-9397-08002B2CF9AE}" pid="8" name="MSIP_Label_549ac42a-3eb4-4074-b885-aea26bd6241e_ContentBits">
    <vt:lpwstr>0</vt:lpwstr>
  </property>
</Properties>
</file>